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B94C6-6D8C-41B9-ACE4-D04684643C02}" type="datetimeFigureOut">
              <a:rPr lang="pt-PT" smtClean="0"/>
              <a:pPr/>
              <a:t>17-02-2011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9F562-D892-400F-A758-A06F9AB04FC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5445224"/>
            <a:ext cx="6400800" cy="1054968"/>
          </a:xfrm>
        </p:spPr>
        <p:txBody>
          <a:bodyPr>
            <a:normAutofit/>
          </a:bodyPr>
          <a:lstStyle/>
          <a:p>
            <a:r>
              <a:rPr lang="pt-PT" sz="5400" dirty="0" smtClean="0">
                <a:solidFill>
                  <a:schemeClr val="tx1"/>
                </a:solidFill>
              </a:rPr>
              <a:t>Contado pelo 5ºJ</a:t>
            </a:r>
            <a:endParaRPr lang="pt-PT" sz="5400" dirty="0">
              <a:solidFill>
                <a:schemeClr val="tx1"/>
              </a:solidFill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395536" y="3861048"/>
            <a:ext cx="839165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 Lobo e os Sete Cabritinhos</a:t>
            </a:r>
            <a:endParaRPr lang="pt-PT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691680" y="1772816"/>
            <a:ext cx="8229600" cy="2044824"/>
          </a:xfrm>
        </p:spPr>
        <p:txBody>
          <a:bodyPr/>
          <a:lstStyle/>
          <a:p>
            <a:r>
              <a:rPr lang="pt-PT" dirty="0" smtClean="0"/>
              <a:t>Comeu todos menos um, que era o mais pequenino e que se escondeu dentro do relógio.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pt-PT" dirty="0" smtClean="0"/>
              <a:t>Quando a mãe chegou, viu a casa desarrumada.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Chamou os filhos um por um.</a:t>
            </a:r>
          </a:p>
          <a:p>
            <a:endParaRPr lang="pt-PT" dirty="0" smtClean="0"/>
          </a:p>
          <a:p>
            <a:r>
              <a:rPr lang="pt-PT" dirty="0" smtClean="0"/>
              <a:t>Só um respondeu.</a:t>
            </a:r>
          </a:p>
          <a:p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Era o mais pequenino que explicou o que tinha acontecido aos irmãos.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A mãe chorou muito. Saíram de casa …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pt-PT" dirty="0" smtClean="0"/>
              <a:t>… e viram o lobo a dormir, de barriga cheia.</a:t>
            </a:r>
          </a:p>
          <a:p>
            <a:endParaRPr lang="pt-PT" dirty="0" smtClean="0"/>
          </a:p>
          <a:p>
            <a:r>
              <a:rPr lang="pt-PT" dirty="0" smtClean="0"/>
              <a:t>A mãe viu a barriga do lobo a mexer e mandou o filho mais novo buscar uma tesoura, uma agulha e linha.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Abriu a barriga do lobo e os seis cabritinhos saltaram cá para fora.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A seguir, metera</a:t>
            </a:r>
            <a:r>
              <a:rPr lang="pt-PT" dirty="0" smtClean="0">
                <a:solidFill>
                  <a:schemeClr val="bg1"/>
                </a:solidFill>
              </a:rPr>
              <a:t>m</a:t>
            </a:r>
            <a:r>
              <a:rPr lang="pt-PT" dirty="0" smtClean="0"/>
              <a:t> </a:t>
            </a:r>
            <a:r>
              <a:rPr lang="pt-PT" dirty="0" smtClean="0">
                <a:solidFill>
                  <a:schemeClr val="bg1"/>
                </a:solidFill>
              </a:rPr>
              <a:t>pedras</a:t>
            </a:r>
            <a:r>
              <a:rPr lang="pt-PT" dirty="0" smtClean="0"/>
              <a:t> dentro da barriga do lobo e a mãe coseu-a muito bem.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390059"/>
          </a:xfrm>
        </p:spPr>
        <p:txBody>
          <a:bodyPr/>
          <a:lstStyle/>
          <a:p>
            <a:r>
              <a:rPr lang="pt-PT" dirty="0" smtClean="0"/>
              <a:t>Quando o lobo acordou, sentiu muita sede e foi ao poço beber ág</a:t>
            </a:r>
            <a:r>
              <a:rPr lang="pt-PT" dirty="0" smtClean="0">
                <a:solidFill>
                  <a:schemeClr val="bg1"/>
                </a:solidFill>
              </a:rPr>
              <a:t>ua</a:t>
            </a:r>
            <a:r>
              <a:rPr lang="pt-PT" dirty="0" smtClean="0"/>
              <a:t>.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Com o peso das pedras, caiu dentro do poço e afogou-se.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A mãe e os cabritinhos fizeram uma festa e dançaram toda a noite.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>
            <a:off x="2483769" y="2967334"/>
            <a:ext cx="432048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9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FIM</a:t>
            </a:r>
            <a:endParaRPr lang="pt-PT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pt-PT" dirty="0" smtClean="0"/>
              <a:t>Era uma vez uma cabra que tinha sete filhos.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pt-PT" dirty="0" smtClean="0"/>
              <a:t>Era uma vez um lobo feio e malvado que queria comer os ca</a:t>
            </a:r>
            <a:r>
              <a:rPr lang="pt-PT" dirty="0" smtClean="0">
                <a:solidFill>
                  <a:schemeClr val="bg1"/>
                </a:solidFill>
              </a:rPr>
              <a:t>bri</a:t>
            </a:r>
            <a:r>
              <a:rPr lang="pt-PT" dirty="0" smtClean="0"/>
              <a:t>tinh</a:t>
            </a:r>
            <a:r>
              <a:rPr lang="pt-PT" dirty="0" smtClean="0">
                <a:solidFill>
                  <a:schemeClr val="bg1"/>
                </a:solidFill>
              </a:rPr>
              <a:t>o</a:t>
            </a:r>
            <a:r>
              <a:rPr lang="pt-PT" dirty="0" smtClean="0"/>
              <a:t>s.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r>
              <a:rPr lang="pt-PT" dirty="0" smtClean="0"/>
              <a:t>A mãe foi à floresta procurar comida para os seus filhotes.</a:t>
            </a:r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Antes de sair, avisou-os para não abrirem a porta ao lobo.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pt-PT" dirty="0" smtClean="0"/>
              <a:t>Passado uns 10 minutos, o lobo bateu à porta fingindo que era a mãe deles.</a:t>
            </a:r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Disse:</a:t>
            </a:r>
          </a:p>
          <a:p>
            <a:pPr>
              <a:buNone/>
            </a:pPr>
            <a:r>
              <a:rPr lang="pt-PT" dirty="0" smtClean="0"/>
              <a:t>-  Abram, sou a vossa mãe e trouxe comida para matarem a fome.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pt-PT" dirty="0" smtClean="0"/>
              <a:t>Mas os cabritinhos desconfiaram e responderam:</a:t>
            </a:r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dirty="0" smtClean="0"/>
              <a:t>- Não abrimos a porta porque tens a voz grossa, não és a nossa mamã que tem uma voz fina.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pt-PT" dirty="0" smtClean="0"/>
              <a:t>O lobo foi comprar giz para amaciar a voz mas os cabritinhos viram a pata dele e disseram:</a:t>
            </a:r>
          </a:p>
          <a:p>
            <a:endParaRPr lang="pt-PT" dirty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dirty="0" smtClean="0"/>
              <a:t>- Tu és o lobo, a nossa mãe não tem a pata tão escura.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4000" r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686800" cy="5649491"/>
          </a:xfrm>
        </p:spPr>
        <p:txBody>
          <a:bodyPr>
            <a:normAutofit lnSpcReduction="10000"/>
          </a:bodyPr>
          <a:lstStyle/>
          <a:p>
            <a:r>
              <a:rPr lang="pt-PT" dirty="0" smtClean="0"/>
              <a:t>O lobo foi ao padeiro </a:t>
            </a:r>
            <a:r>
              <a:rPr lang="pt-PT" dirty="0" smtClean="0">
                <a:solidFill>
                  <a:schemeClr val="bg1"/>
                </a:solidFill>
              </a:rPr>
              <a:t>e</a:t>
            </a:r>
            <a:r>
              <a:rPr lang="pt-PT" dirty="0" smtClean="0"/>
              <a:t> meteu a pata na massa do pão e </a:t>
            </a:r>
            <a:r>
              <a:rPr lang="pt-PT" smtClean="0"/>
              <a:t>na farinha</a:t>
            </a:r>
            <a:r>
              <a:rPr lang="pt-PT" dirty="0" smtClean="0"/>
              <a:t>.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Bateu novamente à porta e, desta vez, enganou os cabritinhos.</a:t>
            </a:r>
          </a:p>
          <a:p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/>
          <a:lstStyle/>
          <a:p>
            <a:r>
              <a:rPr lang="pt-PT" dirty="0" smtClean="0"/>
              <a:t>Abriram-lhe a porta e, quando viram que era o lobo, fugiram e esconderam-se. </a:t>
            </a:r>
          </a:p>
          <a:p>
            <a:endParaRPr lang="pt-PT" dirty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Mas o lobo encontrou-os e comeu-os.</a:t>
            </a:r>
            <a:endParaRPr lang="pt-PT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380</Words>
  <Application>Microsoft Office PowerPoint</Application>
  <PresentationFormat>Apresentação no Ecrã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18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Lobo e os Sete Cabritinhos</dc:title>
  <dc:creator>professor</dc:creator>
  <cp:lastModifiedBy>professor</cp:lastModifiedBy>
  <cp:revision>23</cp:revision>
  <dcterms:created xsi:type="dcterms:W3CDTF">2011-01-18T09:47:06Z</dcterms:created>
  <dcterms:modified xsi:type="dcterms:W3CDTF">2011-02-17T10:56:15Z</dcterms:modified>
</cp:coreProperties>
</file>